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2098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7030A0"/>
                </a:solidFill>
              </a:rPr>
              <a:t>Development of digestive system</a:t>
            </a:r>
            <a:endParaRPr lang="ar-EG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1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\Desktop\digestive system development\Photograph (16)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4" t="1857" b="6982"/>
          <a:stretch/>
        </p:blipFill>
        <p:spPr bwMode="auto">
          <a:xfrm>
            <a:off x="1676400" y="-14514"/>
            <a:ext cx="5116951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5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t\Desktop\digestive system development\Photograph (17)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944" b="18410"/>
          <a:stretch/>
        </p:blipFill>
        <p:spPr bwMode="auto">
          <a:xfrm>
            <a:off x="1752600" y="0"/>
            <a:ext cx="6110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1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\Desktop\digestive system development\Photograph (18)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" t="2165" b="4515"/>
          <a:stretch/>
        </p:blipFill>
        <p:spPr bwMode="auto">
          <a:xfrm>
            <a:off x="2209800" y="18143"/>
            <a:ext cx="514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3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t\Desktop\digestive system development\Photograph (19)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" b="4434"/>
          <a:stretch/>
        </p:blipFill>
        <p:spPr bwMode="auto">
          <a:xfrm>
            <a:off x="2286000" y="14514"/>
            <a:ext cx="5045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8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t\Desktop\digestive system development\Photograph (20)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9" r="-1" b="10527"/>
          <a:stretch/>
        </p:blipFill>
        <p:spPr bwMode="auto">
          <a:xfrm>
            <a:off x="1981200" y="10886"/>
            <a:ext cx="5364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3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t\Desktop\digestive system development\Photograph (21)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164" r="3963" b="19908"/>
          <a:stretch/>
        </p:blipFill>
        <p:spPr bwMode="auto">
          <a:xfrm>
            <a:off x="1752600" y="0"/>
            <a:ext cx="5926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41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Development of digestive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Ahmed Kassab</dc:creator>
  <cp:lastModifiedBy>Unknown User</cp:lastModifiedBy>
  <cp:revision>12</cp:revision>
  <dcterms:created xsi:type="dcterms:W3CDTF">2006-08-16T00:00:00Z</dcterms:created>
  <dcterms:modified xsi:type="dcterms:W3CDTF">2020-04-08T09:35:57Z</dcterms:modified>
</cp:coreProperties>
</file>